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62" r:id="rId3"/>
    <p:sldId id="270" r:id="rId4"/>
    <p:sldId id="271" r:id="rId5"/>
    <p:sldId id="26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509AFD"/>
    <a:srgbClr val="4F7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0880-F302-464D-8BDD-89094BDEB1EE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07B0A-F276-4E1B-B287-2F4A9EBD98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450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54450" y="4984501"/>
            <a:ext cx="4483100" cy="474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智能软件研究中心通用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02993" y="5816058"/>
            <a:ext cx="2386013" cy="301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孟令中  副研究员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321299" y="6188386"/>
            <a:ext cx="1549400" cy="285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2019/02/25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1006737"/>
            <a:ext cx="1493777" cy="613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4F7BF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目 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361281" y="1884904"/>
            <a:ext cx="3488510" cy="47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项目介绍</a:t>
            </a:r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1361280" y="2577869"/>
            <a:ext cx="3488511" cy="47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02</a:t>
            </a:r>
            <a:r>
              <a:rPr kumimoji="1" lang="zh-CN" altLang="en-US" dirty="0"/>
              <a:t> 项目计划</a:t>
            </a:r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1361280" y="3270834"/>
            <a:ext cx="3488512" cy="47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03</a:t>
            </a:r>
            <a:r>
              <a:rPr kumimoji="1" lang="zh-CN" altLang="en-US" dirty="0"/>
              <a:t> 项目所需人力</a:t>
            </a:r>
          </a:p>
        </p:txBody>
      </p:sp>
      <p:sp>
        <p:nvSpPr>
          <p:cNvPr id="12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1361280" y="3963799"/>
            <a:ext cx="3488512" cy="47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04</a:t>
            </a:r>
            <a:r>
              <a:rPr kumimoji="1" lang="zh-CN" altLang="en-US" dirty="0"/>
              <a:t> 项目市场用户调研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49262"/>
            <a:ext cx="12192000" cy="685800"/>
          </a:xfrm>
          <a:prstGeom prst="rect">
            <a:avLst/>
          </a:prstGeom>
        </p:spPr>
      </p:pic>
      <p:sp>
        <p:nvSpPr>
          <p:cNvPr id="6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894127"/>
            <a:ext cx="2118810" cy="396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0" y="1637802"/>
            <a:ext cx="3784761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509AF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副标题：本项目介绍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54000" y="2234713"/>
            <a:ext cx="2152650" cy="382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正文：本项目内容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662266" y="2660249"/>
            <a:ext cx="2867467" cy="696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谢 谢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193505" y="3716080"/>
            <a:ext cx="1804988" cy="35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欢迎交流合作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5193505" y="4074292"/>
            <a:ext cx="1804988" cy="35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2019/2/25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备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4DCB4-30A5-440B-BD0F-506BB2B20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3E273D-564E-4FF8-AF94-67BE881A8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85BFCC-D71F-47BA-A4A9-6E1911E7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A4BFB-5050-4CC5-ACEE-21A4EB9CD40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52946-ADED-4718-8633-CE5E79FA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56C35D-7B3D-4A5E-887A-E260E36E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C7190-7307-4F2E-A21B-F1D5B3240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232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4000" y="168729"/>
            <a:ext cx="4483100" cy="266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F82CE-8C97-4DAE-8141-3B5C8F380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120" y="1649002"/>
            <a:ext cx="9144000" cy="3559996"/>
          </a:xfrm>
        </p:spPr>
        <p:txBody>
          <a:bodyPr/>
          <a:lstStyle/>
          <a:p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方舟编译器技术沙龙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2800" dirty="0"/>
              <a:t>PLCT</a:t>
            </a:r>
            <a:r>
              <a:rPr lang="zh-CN" altLang="en-US" sz="2800" dirty="0"/>
              <a:t>实验室  史宁宁</a:t>
            </a:r>
            <a:br>
              <a:rPr lang="en-US" altLang="zh-CN" sz="2800" dirty="0"/>
            </a:br>
            <a:r>
              <a:rPr lang="en-US" altLang="zh-CN" sz="2800" dirty="0"/>
              <a:t>2020-01-04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50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127"/>
            <a:ext cx="11486054" cy="396070"/>
          </a:xfrm>
        </p:spPr>
        <p:txBody>
          <a:bodyPr/>
          <a:lstStyle/>
          <a:p>
            <a:r>
              <a:rPr lang="zh-CN" altLang="en-US" dirty="0"/>
              <a:t>方舟编译器技术沙龙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B7ED7-8FD8-4F41-98BB-C9BF4E537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18" y="1463869"/>
            <a:ext cx="8091946" cy="53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127"/>
            <a:ext cx="11486054" cy="396070"/>
          </a:xfrm>
        </p:spPr>
        <p:txBody>
          <a:bodyPr/>
          <a:lstStyle/>
          <a:p>
            <a:r>
              <a:rPr lang="zh-CN" altLang="en-US" dirty="0"/>
              <a:t>方舟编译器技术沙龙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98008D-DEE6-47A1-8525-6FED9673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51" y="1389186"/>
            <a:ext cx="7141698" cy="53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6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54000" y="894127"/>
            <a:ext cx="11486054" cy="396070"/>
          </a:xfrm>
        </p:spPr>
        <p:txBody>
          <a:bodyPr/>
          <a:lstStyle/>
          <a:p>
            <a:r>
              <a:rPr lang="zh-CN" altLang="en-US" dirty="0"/>
              <a:t>方舟编译器技术沙龙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A75273-4ECD-401E-A365-EA0DA90F0A24}"/>
              </a:ext>
            </a:extLst>
          </p:cNvPr>
          <p:cNvSpPr txBox="1"/>
          <p:nvPr/>
        </p:nvSpPr>
        <p:spPr>
          <a:xfrm>
            <a:off x="872197" y="1943837"/>
            <a:ext cx="106773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全量开源的具体时间？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5</a:t>
            </a:r>
            <a:r>
              <a:rPr lang="zh-CN" altLang="en-US" sz="2800" dirty="0"/>
              <a:t>月。</a:t>
            </a:r>
          </a:p>
        </p:txBody>
      </p:sp>
    </p:spTree>
    <p:extLst>
      <p:ext uri="{BB962C8B-B14F-4D97-AF65-F5344CB8AC3E}">
        <p14:creationId xmlns:p14="http://schemas.microsoft.com/office/powerpoint/2010/main" val="214575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F82CE-8C97-4DAE-8141-3B5C8F380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120" y="2222500"/>
            <a:ext cx="9144000" cy="2159000"/>
          </a:xfrm>
        </p:spPr>
        <p:txBody>
          <a:bodyPr/>
          <a:lstStyle/>
          <a:p>
            <a:r>
              <a:rPr lang="zh-CN" altLang="en-US" dirty="0"/>
              <a:t>求关注！求点赞！</a:t>
            </a:r>
            <a:br>
              <a:rPr lang="en-US" altLang="zh-CN" dirty="0"/>
            </a:b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5536381"/>
      </p:ext>
    </p:extLst>
  </p:cSld>
  <p:clrMapOvr>
    <a:masterClrMapping/>
  </p:clrMapOvr>
</p:sld>
</file>

<file path=ppt/theme/theme1.xml><?xml version="1.0" encoding="utf-8"?>
<a:theme xmlns:a="http://schemas.openxmlformats.org/drawingml/2006/main" name="普通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48</Words>
  <Application>Microsoft Office PowerPoint</Application>
  <PresentationFormat>宽屏</PresentationFormat>
  <Paragraphs>10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普通样式</vt:lpstr>
      <vt:lpstr>  方舟编译器技术沙龙  PLCT实验室  史宁宁 2020-01-04</vt:lpstr>
      <vt:lpstr>PowerPoint 演示文稿</vt:lpstr>
      <vt:lpstr>PowerPoint 演示文稿</vt:lpstr>
      <vt:lpstr>PowerPoint 演示文稿</vt:lpstr>
      <vt:lpstr>求关注！求点赞！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snsn1</cp:lastModifiedBy>
  <cp:revision>26</cp:revision>
  <dcterms:created xsi:type="dcterms:W3CDTF">2019-02-09T09:05:00Z</dcterms:created>
  <dcterms:modified xsi:type="dcterms:W3CDTF">2020-01-04T06:11:33Z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